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53" d="100"/>
          <a:sy n="53" d="100"/>
        </p:scale>
        <p:origin x="1794" y="84"/>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2/20/2026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2/20/2026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2026-02-20T11:12:00Z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